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3" r:id="rId2"/>
    <p:sldId id="887" r:id="rId3"/>
    <p:sldId id="888" r:id="rId4"/>
    <p:sldId id="28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CC1"/>
    <a:srgbClr val="18A096"/>
    <a:srgbClr val="96BF0D"/>
    <a:srgbClr val="38A962"/>
    <a:srgbClr val="BBB045"/>
    <a:srgbClr val="103666"/>
    <a:srgbClr val="EBF4EA"/>
    <a:srgbClr val="DED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45" autoAdjust="0"/>
    <p:restoredTop sz="95224" autoAdjust="0"/>
  </p:normalViewPr>
  <p:slideViewPr>
    <p:cSldViewPr snapToGrid="0" showGuides="1">
      <p:cViewPr varScale="1">
        <p:scale>
          <a:sx n="104" d="100"/>
          <a:sy n="104" d="100"/>
        </p:scale>
        <p:origin x="240" y="114"/>
      </p:cViewPr>
      <p:guideLst>
        <p:guide orient="horz" pos="2184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111F8FB-352D-D1EC-0D63-AB91B1D8E7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6E73D6-F34F-8418-0096-063913FD8F3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D6C9D-A387-454E-9A2D-099FC8E14F15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B2DD8B-B761-2DEB-0006-0F99E04B30D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EB36A5-5363-CB4A-D345-FB602B6632D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F9C92-82D8-4AE8-A1D4-90642A770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77591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99F1D-74B5-47FD-88AB-AAC7A7C4FE7C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28796-4010-456D-B9A0-6284A03C0A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079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">
    <p:bg>
      <p:bgPr>
        <a:solidFill>
          <a:schemeClr val="bg1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Θέση κειμένου 20">
            <a:extLst>
              <a:ext uri="{FF2B5EF4-FFF2-40B4-BE49-F238E27FC236}">
                <a16:creationId xmlns:a16="http://schemas.microsoft.com/office/drawing/2014/main" id="{8B0D500A-143E-4FF7-972D-151274FDE36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77962" y="1957175"/>
            <a:ext cx="9236075" cy="84917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l-GR" sz="2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7" name="Θέση κειμένου 16">
            <a:extLst>
              <a:ext uri="{FF2B5EF4-FFF2-40B4-BE49-F238E27FC236}">
                <a16:creationId xmlns:a16="http://schemas.microsoft.com/office/drawing/2014/main" id="{1395FE7D-3F65-42CE-AA76-576D3E9964A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477961" y="5135586"/>
            <a:ext cx="9236075" cy="30710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TT Norms Regular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l-GR" dirty="0"/>
              <a:t>D</a:t>
            </a:r>
            <a:r>
              <a:rPr lang="en-AU" dirty="0"/>
              <a:t>ate of presentation</a:t>
            </a:r>
            <a:endParaRPr lang="en-US" dirty="0"/>
          </a:p>
        </p:txBody>
      </p:sp>
      <p:sp>
        <p:nvSpPr>
          <p:cNvPr id="20" name="Θέση κειμένου 19">
            <a:extLst>
              <a:ext uri="{FF2B5EF4-FFF2-40B4-BE49-F238E27FC236}">
                <a16:creationId xmlns:a16="http://schemas.microsoft.com/office/drawing/2014/main" id="{074A20CD-C3B3-4460-B472-829D2729F3C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477961" y="2930590"/>
            <a:ext cx="9236076" cy="1017588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000">
                <a:latin typeface="TT Norms Regular" pitchFamily="50" charset="0"/>
              </a:defRPr>
            </a:lvl1pPr>
          </a:lstStyle>
          <a:p>
            <a:pPr lvl="0"/>
            <a:r>
              <a:rPr lang="en-US" dirty="0"/>
              <a:t>Presenter’s name </a:t>
            </a:r>
            <a:br>
              <a:rPr lang="en-US" dirty="0"/>
            </a:br>
            <a:r>
              <a:rPr lang="en-US" dirty="0"/>
              <a:t>Affiliation</a:t>
            </a:r>
            <a:br>
              <a:rPr lang="en-US" dirty="0"/>
            </a:br>
            <a:r>
              <a:rPr lang="en-US" dirty="0"/>
              <a:t>Email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FB22B4-AA58-FC35-EF8A-8115FAA7E712}"/>
              </a:ext>
            </a:extLst>
          </p:cNvPr>
          <p:cNvSpPr/>
          <p:nvPr userDrawn="1"/>
        </p:nvSpPr>
        <p:spPr>
          <a:xfrm>
            <a:off x="2382" y="6400800"/>
            <a:ext cx="12189618" cy="457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17D6C253-EA98-505C-B737-EF3E9A372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0076" y="6469213"/>
            <a:ext cx="984019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67E04532-B889-4C9C-BFFD-485F0B3566D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2" descr="ipst2023.gr">
            <a:extLst>
              <a:ext uri="{FF2B5EF4-FFF2-40B4-BE49-F238E27FC236}">
                <a16:creationId xmlns:a16="http://schemas.microsoft.com/office/drawing/2014/main" id="{B8B5BFFA-3663-4ADF-04B3-DF422059A89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619"/>
          <a:stretch/>
        </p:blipFill>
        <p:spPr bwMode="auto">
          <a:xfrm>
            <a:off x="10639043" y="0"/>
            <a:ext cx="1550587" cy="1331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18">
            <a:extLst>
              <a:ext uri="{FF2B5EF4-FFF2-40B4-BE49-F238E27FC236}">
                <a16:creationId xmlns:a16="http://schemas.microsoft.com/office/drawing/2014/main" id="{54A5EE04-07A7-6FDF-9F4F-11E16342927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981864" y="121518"/>
            <a:ext cx="6553200" cy="1621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algn="ctr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algn="ctr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algn="ctr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algn="ctr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International Conference on Power Systems Transients</a:t>
            </a:r>
          </a:p>
          <a:p>
            <a:pPr algn="ctr"/>
            <a:r>
              <a:rPr lang="en-US" altLang="zh-C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Thessaloniki, Greece</a:t>
            </a:r>
          </a:p>
          <a:p>
            <a:pPr algn="ctr"/>
            <a:r>
              <a:rPr lang="en-US" altLang="zh-C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June 11th – 15th, 2023</a:t>
            </a:r>
            <a:endParaRPr lang="pt-BR" altLang="pt-BR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124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bg>
      <p:bgPr>
        <a:solidFill>
          <a:schemeClr val="bg1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97DF0F4-2B97-473B-8569-374293F00C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08302" y="189274"/>
            <a:ext cx="8513670" cy="1027222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TT Norms Regular" pitchFamily="50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3" name="Θέση εικόνας 35">
            <a:extLst>
              <a:ext uri="{FF2B5EF4-FFF2-40B4-BE49-F238E27FC236}">
                <a16:creationId xmlns:a16="http://schemas.microsoft.com/office/drawing/2014/main" id="{DF6C0DC3-0653-4585-A91A-13AD5A06FB9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1048196" y="184799"/>
            <a:ext cx="1023154" cy="105008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>
                <a:latin typeface="TT Norms Regular" pitchFamily="50" charset="0"/>
              </a:defRPr>
            </a:lvl1pPr>
          </a:lstStyle>
          <a:p>
            <a:r>
              <a:rPr lang="en-US" dirty="0"/>
              <a:t>Your Logo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CF21363-EED2-43A8-8CF4-B8C88999B896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17488" y="1504344"/>
            <a:ext cx="11853862" cy="4547400"/>
          </a:xfrm>
          <a:prstGeom prst="rect">
            <a:avLst/>
          </a:prstGeom>
        </p:spPr>
        <p:txBody>
          <a:bodyPr/>
          <a:lstStyle>
            <a:lvl1pPr>
              <a:defRPr>
                <a:latin typeface="TT Norms Regular" pitchFamily="50" charset="0"/>
              </a:defRPr>
            </a:lvl1pPr>
            <a:lvl2pPr>
              <a:defRPr>
                <a:latin typeface="TT Norms Regular" pitchFamily="50" charset="0"/>
              </a:defRPr>
            </a:lvl2pPr>
            <a:lvl3pPr>
              <a:defRPr>
                <a:latin typeface="TT Norms Regular" pitchFamily="50" charset="0"/>
              </a:defRPr>
            </a:lvl3pPr>
          </a:lstStyle>
          <a:p>
            <a:pPr lvl="0"/>
            <a:r>
              <a:rPr lang="en-US" dirty="0"/>
              <a:t>First level</a:t>
            </a:r>
            <a:endParaRPr lang="el-GR" dirty="0"/>
          </a:p>
          <a:p>
            <a:pPr lvl="1"/>
            <a:r>
              <a:rPr lang="en-US" dirty="0"/>
              <a:t>Second level</a:t>
            </a:r>
            <a:endParaRPr lang="el-GR" dirty="0"/>
          </a:p>
          <a:p>
            <a:pPr lvl="2"/>
            <a:r>
              <a:rPr lang="en-US" dirty="0"/>
              <a:t>Third level</a:t>
            </a:r>
            <a:endParaRPr lang="el-GR" dirty="0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E4CDCA39-5A32-9346-EA86-9A96ACB5654C}"/>
              </a:ext>
            </a:extLst>
          </p:cNvPr>
          <p:cNvSpPr/>
          <p:nvPr userDrawn="1"/>
        </p:nvSpPr>
        <p:spPr>
          <a:xfrm>
            <a:off x="2382" y="6400800"/>
            <a:ext cx="12189618" cy="457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14" name="Slide Number Placeholder 8">
            <a:extLst>
              <a:ext uri="{FF2B5EF4-FFF2-40B4-BE49-F238E27FC236}">
                <a16:creationId xmlns:a16="http://schemas.microsoft.com/office/drawing/2014/main" id="{A77F9C10-90D3-7490-58FF-86465F10A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0076" y="6469213"/>
            <a:ext cx="984019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67E04532-B889-4C9C-BFFD-485F0B3566D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 descr="ipst2023.gr">
            <a:extLst>
              <a:ext uri="{FF2B5EF4-FFF2-40B4-BE49-F238E27FC236}">
                <a16:creationId xmlns:a16="http://schemas.microsoft.com/office/drawing/2014/main" id="{F8CE5B70-664E-72A7-6736-B0BB3D3CEA9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619"/>
          <a:stretch/>
        </p:blipFill>
        <p:spPr bwMode="auto">
          <a:xfrm>
            <a:off x="217488" y="44137"/>
            <a:ext cx="1550587" cy="1331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0755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:a16="http://schemas.microsoft.com/office/drawing/2014/main" id="{AE80BA7F-AEEB-4158-80E3-D15E8EC4A937}"/>
              </a:ext>
            </a:extLst>
          </p:cNvPr>
          <p:cNvSpPr txBox="1"/>
          <p:nvPr userDrawn="1"/>
        </p:nvSpPr>
        <p:spPr>
          <a:xfrm>
            <a:off x="320997" y="2355552"/>
            <a:ext cx="115500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TT Norms Bold" pitchFamily="50" charset="0"/>
              </a:rPr>
              <a:t>Thank you!</a:t>
            </a:r>
          </a:p>
          <a:p>
            <a:pPr algn="ctr"/>
            <a:endParaRPr lang="en-US" sz="3600" b="1" dirty="0">
              <a:solidFill>
                <a:srgbClr val="002060"/>
              </a:solidFill>
              <a:latin typeface="TT Norms Bold" pitchFamily="50" charset="0"/>
            </a:endParaRPr>
          </a:p>
          <a:p>
            <a:pPr algn="ctr"/>
            <a:r>
              <a:rPr lang="en-US" sz="3600" b="1" dirty="0">
                <a:solidFill>
                  <a:srgbClr val="002060"/>
                </a:solidFill>
                <a:latin typeface="TT Norms Bold" pitchFamily="50" charset="0"/>
              </a:rPr>
              <a:t>Q&amp;A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E762FC0-2B49-45D1-9ADD-4659E171284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0501" y="4950687"/>
            <a:ext cx="11690998" cy="9151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002060"/>
                </a:solidFill>
                <a:latin typeface="TT Norms Bold" pitchFamily="50" charset="0"/>
              </a:defRPr>
            </a:lvl1pPr>
            <a:lvl2pPr marL="0" indent="0" algn="ctr">
              <a:buNone/>
              <a:defRPr sz="2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Presenter’s name</a:t>
            </a:r>
            <a:br>
              <a:rPr lang="en-US" dirty="0"/>
            </a:br>
            <a:r>
              <a:rPr lang="en-US" dirty="0"/>
              <a:t>Email</a:t>
            </a:r>
          </a:p>
        </p:txBody>
      </p:sp>
      <p:sp>
        <p:nvSpPr>
          <p:cNvPr id="3" name="Θέση εικόνας 35">
            <a:extLst>
              <a:ext uri="{FF2B5EF4-FFF2-40B4-BE49-F238E27FC236}">
                <a16:creationId xmlns:a16="http://schemas.microsoft.com/office/drawing/2014/main" id="{184EFDE8-EF22-B6B9-FFFE-C96C62A668F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1048196" y="184799"/>
            <a:ext cx="1023154" cy="105008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>
                <a:latin typeface="TT Norms Regular" pitchFamily="50" charset="0"/>
              </a:defRPr>
            </a:lvl1pPr>
          </a:lstStyle>
          <a:p>
            <a:r>
              <a:rPr lang="en-US" dirty="0"/>
              <a:t>Your Logo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5EA6ACD-23DA-BCE2-6BCD-A09F38B9F148}"/>
              </a:ext>
            </a:extLst>
          </p:cNvPr>
          <p:cNvSpPr/>
          <p:nvPr userDrawn="1"/>
        </p:nvSpPr>
        <p:spPr>
          <a:xfrm>
            <a:off x="2382" y="6400800"/>
            <a:ext cx="12189618" cy="457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dirty="0"/>
          </a:p>
        </p:txBody>
      </p:sp>
      <p:pic>
        <p:nvPicPr>
          <p:cNvPr id="5" name="Picture 2" descr="ipst2023.gr">
            <a:extLst>
              <a:ext uri="{FF2B5EF4-FFF2-40B4-BE49-F238E27FC236}">
                <a16:creationId xmlns:a16="http://schemas.microsoft.com/office/drawing/2014/main" id="{EB1D1688-80C5-3922-A29A-AF2D4AAD1788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619"/>
          <a:stretch/>
        </p:blipFill>
        <p:spPr bwMode="auto">
          <a:xfrm>
            <a:off x="0" y="0"/>
            <a:ext cx="1550587" cy="1331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18">
            <a:extLst>
              <a:ext uri="{FF2B5EF4-FFF2-40B4-BE49-F238E27FC236}">
                <a16:creationId xmlns:a16="http://schemas.microsoft.com/office/drawing/2014/main" id="{5C1FBC14-47BD-3572-11C4-6FD760F9843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981864" y="121518"/>
            <a:ext cx="6553200" cy="1621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algn="ctr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algn="ctr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algn="ctr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algn="ctr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International Conference on Power Systems Transients</a:t>
            </a:r>
          </a:p>
          <a:p>
            <a:pPr algn="ctr"/>
            <a:r>
              <a:rPr lang="en-US" altLang="zh-C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Thessaloniki, Greece</a:t>
            </a:r>
          </a:p>
          <a:p>
            <a:pPr algn="ctr"/>
            <a:r>
              <a:rPr lang="en-US" altLang="zh-C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June 11th – 15th, 2023</a:t>
            </a:r>
            <a:endParaRPr lang="pt-BR" altLang="pt-BR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110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823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9377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1477959" y="2420130"/>
            <a:ext cx="9236075" cy="279841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36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Title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36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GB" sz="2000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sz="20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Authors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GB" sz="2000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br>
              <a:rPr lang="en-GB" sz="20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GB" sz="2000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sz="20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Affiliation</a:t>
            </a:r>
            <a:endParaRPr lang="en-GB" sz="3600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988215B-EA4C-C20B-1EDA-6559564D4330}"/>
              </a:ext>
            </a:extLst>
          </p:cNvPr>
          <p:cNvCxnSpPr>
            <a:cxnSpLocks/>
          </p:cNvCxnSpPr>
          <p:nvPr/>
        </p:nvCxnSpPr>
        <p:spPr>
          <a:xfrm>
            <a:off x="0" y="1847678"/>
            <a:ext cx="12192000" cy="0"/>
          </a:xfrm>
          <a:prstGeom prst="line">
            <a:avLst/>
          </a:prstGeom>
          <a:ln w="31750">
            <a:solidFill>
              <a:srgbClr val="103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8949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354094" y="189274"/>
            <a:ext cx="9377463" cy="1027222"/>
          </a:xfrm>
        </p:spPr>
        <p:txBody>
          <a:bodyPr/>
          <a:lstStyle/>
          <a:p>
            <a:r>
              <a:rPr lang="en-GB" sz="36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</p:txBody>
      </p:sp>
      <p:cxnSp>
        <p:nvCxnSpPr>
          <p:cNvPr id="3" name="Straight Connector 7">
            <a:extLst>
              <a:ext uri="{FF2B5EF4-FFF2-40B4-BE49-F238E27FC236}">
                <a16:creationId xmlns:a16="http://schemas.microsoft.com/office/drawing/2014/main" id="{E2E1AFB0-998B-B7AF-AA1E-3E7E13B3FDD0}"/>
              </a:ext>
            </a:extLst>
          </p:cNvPr>
          <p:cNvCxnSpPr/>
          <p:nvPr/>
        </p:nvCxnSpPr>
        <p:spPr>
          <a:xfrm>
            <a:off x="2428673" y="1024489"/>
            <a:ext cx="9144001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4EEF3825-26E1-5E2F-8DDC-166D4675046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17487" y="1514764"/>
            <a:ext cx="7049075" cy="455685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43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354094" y="189274"/>
            <a:ext cx="9377463" cy="1027222"/>
          </a:xfrm>
        </p:spPr>
        <p:txBody>
          <a:bodyPr/>
          <a:lstStyle/>
          <a:p>
            <a:r>
              <a:rPr lang="en-GB" sz="36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Conclusions</a:t>
            </a:r>
          </a:p>
        </p:txBody>
      </p:sp>
      <p:cxnSp>
        <p:nvCxnSpPr>
          <p:cNvPr id="3" name="Straight Connector 7">
            <a:extLst>
              <a:ext uri="{FF2B5EF4-FFF2-40B4-BE49-F238E27FC236}">
                <a16:creationId xmlns:a16="http://schemas.microsoft.com/office/drawing/2014/main" id="{E2E1AFB0-998B-B7AF-AA1E-3E7E13B3FDD0}"/>
              </a:ext>
            </a:extLst>
          </p:cNvPr>
          <p:cNvCxnSpPr/>
          <p:nvPr/>
        </p:nvCxnSpPr>
        <p:spPr>
          <a:xfrm>
            <a:off x="2428673" y="1024489"/>
            <a:ext cx="9144001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BDAEAD47-9098-D989-F048-A7898851DB8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23773" y="1579418"/>
            <a:ext cx="11535995" cy="4675078"/>
          </a:xfrm>
        </p:spPr>
        <p:txBody>
          <a:bodyPr/>
          <a:lstStyle/>
          <a:p>
            <a:pPr algn="just"/>
            <a:r>
              <a:rPr lang="en-US" sz="2400" dirty="0"/>
              <a:t>First level</a:t>
            </a:r>
          </a:p>
          <a:p>
            <a:pPr lvl="1" algn="just">
              <a:spcBef>
                <a:spcPts val="600"/>
              </a:spcBef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Second level</a:t>
            </a:r>
          </a:p>
          <a:p>
            <a:pPr lvl="2" algn="just">
              <a:spcBef>
                <a:spcPts val="600"/>
              </a:spcBef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9653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κειμένου 5">
            <a:extLst>
              <a:ext uri="{FF2B5EF4-FFF2-40B4-BE49-F238E27FC236}">
                <a16:creationId xmlns:a16="http://schemas.microsoft.com/office/drawing/2014/main" id="{590D8BF2-C951-40B5-BEDD-9970DEB1C2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TT Norms Regular" pitchFamily="50" charset="0"/>
              </a:rPr>
              <a:t>Presenter’s name</a:t>
            </a:r>
            <a:br>
              <a:rPr lang="en-US" dirty="0">
                <a:latin typeface="TT Norms Regular" pitchFamily="50" charset="0"/>
              </a:rPr>
            </a:br>
            <a:r>
              <a:rPr lang="en-US" dirty="0">
                <a:latin typeface="TT Norms Regular" pitchFamily="50" charset="0"/>
              </a:rPr>
              <a:t>Email</a:t>
            </a:r>
          </a:p>
        </p:txBody>
      </p:sp>
    </p:spTree>
    <p:extLst>
      <p:ext uri="{BB962C8B-B14F-4D97-AF65-F5344CB8AC3E}">
        <p14:creationId xmlns:p14="http://schemas.microsoft.com/office/powerpoint/2010/main" val="1617442681"/>
      </p:ext>
    </p:extLst>
  </p:cSld>
  <p:clrMapOvr>
    <a:masterClrMapping/>
  </p:clrMapOvr>
</p:sld>
</file>

<file path=ppt/theme/theme1.xml><?xml version="1.0" encoding="utf-8"?>
<a:theme xmlns:a="http://schemas.openxmlformats.org/drawingml/2006/main" name="SMEmPower templat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Παρουσίαση1" id="{7D9F6CF9-A953-4CBA-B79C-A5BA142C734B}" vid="{0004BA32-01AF-4932-B425-FDF715FF251E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SMEmPower KoM presentation layout (Office template)</Template>
  <TotalTime>2605</TotalTime>
  <Words>22</Words>
  <Application>Microsoft Office PowerPoint</Application>
  <PresentationFormat>Ευρεία οθόνη</PresentationFormat>
  <Paragraphs>19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10" baseType="lpstr">
      <vt:lpstr>Arial</vt:lpstr>
      <vt:lpstr>Calibri</vt:lpstr>
      <vt:lpstr>TT Norms Bold</vt:lpstr>
      <vt:lpstr>TT Norms Regular</vt:lpstr>
      <vt:lpstr>Wingdings</vt:lpstr>
      <vt:lpstr>SMEmPower template</vt:lpstr>
      <vt:lpstr>Παρουσίαση του PowerPoint</vt:lpstr>
      <vt:lpstr>Introduction</vt:lpstr>
      <vt:lpstr>Conclusions</vt:lpstr>
      <vt:lpstr>Παρουσίαση του PowerPoint</vt:lpstr>
    </vt:vector>
  </TitlesOfParts>
  <Manager/>
  <Company>University of Western Macedonia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Stavros Filippidis</dc:creator>
  <cp:keywords/>
  <dc:description/>
  <cp:lastModifiedBy>Θεόφιλος Παπαδόπουλος</cp:lastModifiedBy>
  <cp:revision>358</cp:revision>
  <dcterms:created xsi:type="dcterms:W3CDTF">2019-09-15T08:55:56Z</dcterms:created>
  <dcterms:modified xsi:type="dcterms:W3CDTF">2023-05-09T18:25:14Z</dcterms:modified>
  <cp:category/>
</cp:coreProperties>
</file>